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3" r:id="rId8"/>
    <p:sldId id="264" r:id="rId9"/>
    <p:sldId id="266" r:id="rId10"/>
    <p:sldId id="270" r:id="rId11"/>
    <p:sldId id="267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E954FD-1176-4DC0-9B6C-A7615954A033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7D8A64-A440-4922-A9E7-E79D794781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ФОТОГАЛЕРЕЯ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933056"/>
            <a:ext cx="5472608" cy="1728191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rgbClr val="7030A0"/>
                </a:solidFill>
              </a:rPr>
              <a:t>Первичная профсоюзная организация МБДОУ  №21 «Золотой ключик»</a:t>
            </a:r>
          </a:p>
          <a:p>
            <a:pPr algn="r"/>
            <a:endParaRPr lang="ru-RU" sz="3600" b="1" dirty="0">
              <a:solidFill>
                <a:srgbClr val="7030A0"/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 Шарыпово- 2015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76662"/>
            <a:ext cx="2535268" cy="336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05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Конкурс плакатов по ОТ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Cortez\Desktop\профсоюз\На сайт\IMG_20150424_12025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38308" y="3284984"/>
            <a:ext cx="4608512" cy="3456384"/>
          </a:xfrm>
          <a:prstGeom prst="roundRect">
            <a:avLst>
              <a:gd name="adj" fmla="val 16667"/>
            </a:avLst>
          </a:prstGeom>
          <a:ln w="76200">
            <a:solidFill>
              <a:schemeClr val="accent5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rtez\Desktop\профсоюз\На сайт\IMG_20150424_1204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000" y="1400239"/>
            <a:ext cx="4295308" cy="3221481"/>
          </a:xfrm>
          <a:prstGeom prst="roundRect">
            <a:avLst>
              <a:gd name="adj" fmla="val 16667"/>
            </a:avLst>
          </a:prstGeom>
          <a:ln w="57150">
            <a:solidFill>
              <a:schemeClr val="accent3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7027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Первомайская демонстрация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267" name="Picture 3" descr="I:\DSC042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4680774" cy="3120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8" name="Picture 4" descr="I:\DSC042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83370" y="3671282"/>
            <a:ext cx="4572508" cy="3048339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03648" y="4941168"/>
            <a:ext cx="1661170" cy="124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196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640960" cy="1002440"/>
          </a:xfrm>
        </p:spPr>
        <p:txBody>
          <a:bodyPr>
            <a:noAutofit/>
          </a:bodyPr>
          <a:lstStyle/>
          <a:p>
            <a:pPr algn="l"/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Профком – это гордость, в деле успех. Профком – это помощь, опора для всех!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5496" y="1753853"/>
            <a:ext cx="6942887" cy="4843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740351" y="980728"/>
            <a:ext cx="1190625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693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Свадьба Анны Игоревны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I:\Свадьба Ани Л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566234"/>
            <a:ext cx="6900179" cy="51751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25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Поздравление коллег на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День дошкольного работника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0" name="Picture 2" descr="I:\Фото - День воспит-ля 2014\DSC0336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5616" y="1690590"/>
            <a:ext cx="7416824" cy="4944550"/>
          </a:xfrm>
          <a:prstGeom prst="ellipse">
            <a:avLst/>
          </a:prstGeom>
          <a:ln w="190500" cap="rnd">
            <a:solidFill>
              <a:schemeClr val="bg2">
                <a:lumMod val="2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8363" y="1703388"/>
            <a:ext cx="7407275" cy="3451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88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rtez\Desktop\6953381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80528" y="3442692"/>
            <a:ext cx="4213349" cy="29377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23928" y="492794"/>
            <a:ext cx="4786064" cy="3589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96136" y="4869160"/>
            <a:ext cx="1733178" cy="129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04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Наши юбилеи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I:\Юбилей Нины Л - фото\_MG_84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16016" y="1916832"/>
            <a:ext cx="4197300" cy="2798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07704" y="4164718"/>
            <a:ext cx="3975100" cy="2652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399864"/>
            <a:ext cx="410445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675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Юбилей Нины Леонидовны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I:\Юбилей Нины Л - фото\_MG_85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488832" cy="4992554"/>
          </a:xfrm>
          <a:prstGeom prst="roundRect">
            <a:avLst>
              <a:gd name="adj" fmla="val 11111"/>
            </a:avLst>
          </a:prstGeom>
          <a:ln w="190500" cap="rnd">
            <a:solidFill>
              <a:srgbClr val="00206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32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8686800" cy="125272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Юбилей Валентины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Валерьевны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1" name="Picture 3" descr="I:\Фото -юбилей Ерёменко В.В\DSC_01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64088" y="228655"/>
            <a:ext cx="3663401" cy="6512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Фото -юбилей Ерёменко В.В\DSC_01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14502">
            <a:off x="138654" y="2544136"/>
            <a:ext cx="4885516" cy="3014911"/>
          </a:xfrm>
          <a:prstGeom prst="ellipse">
            <a:avLst/>
          </a:prstGeom>
          <a:ln w="190500" cap="rnd">
            <a:solidFill>
              <a:schemeClr val="accent3">
                <a:lumMod val="5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916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Юбилей Маргариты Николаевны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4" name="Picture 2" descr="I:\Юбилей М.Н.,утренник\Изображение 2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42174" y="2564904"/>
            <a:ext cx="5004048" cy="37530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439307" cy="3327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4062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Спартакиада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42" name="Picture 2" descr="I:\Спартакиада\IMG_20150429_1503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442417">
            <a:off x="719963" y="1010793"/>
            <a:ext cx="3995936" cy="3068960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I:\Спартакиада\IMG_20150429_15323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20911974">
            <a:off x="4876997" y="3464085"/>
            <a:ext cx="3884314" cy="2913236"/>
          </a:xfrm>
          <a:prstGeom prst="rect">
            <a:avLst/>
          </a:prstGeom>
          <a:ln w="127000" cap="rnd">
            <a:solidFill>
              <a:schemeClr val="accent3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:\Спартакиада\IMG_20150429_1533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067689"/>
            <a:ext cx="3515883" cy="26369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000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619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</TotalTime>
  <Words>57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ФОТОГАЛЕРЕЯ</vt:lpstr>
      <vt:lpstr>Свадьба Анны Игоревны</vt:lpstr>
      <vt:lpstr>Поздравление коллег на  День дошкольного работника</vt:lpstr>
      <vt:lpstr>Слайд 4</vt:lpstr>
      <vt:lpstr>Наши юбилеи</vt:lpstr>
      <vt:lpstr>Юбилей Нины Леонидовны</vt:lpstr>
      <vt:lpstr>    Юбилей Валентины     Валерьевны</vt:lpstr>
      <vt:lpstr>Юбилей Маргариты Николаевны</vt:lpstr>
      <vt:lpstr>Спартакиада</vt:lpstr>
      <vt:lpstr>Конкурс плакатов по ОТ</vt:lpstr>
      <vt:lpstr>Первомайская демонстрация</vt:lpstr>
      <vt:lpstr>Профком – это гордость, в деле успех. Профком – это помощь, опора для всех!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ФОТОГАЛЕРЕЯ</dc:title>
  <dc:creator>Cortez</dc:creator>
  <cp:lastModifiedBy>RePack by SPecialiST</cp:lastModifiedBy>
  <cp:revision>15</cp:revision>
  <dcterms:created xsi:type="dcterms:W3CDTF">2015-05-17T13:09:56Z</dcterms:created>
  <dcterms:modified xsi:type="dcterms:W3CDTF">2015-05-20T14:29:35Z</dcterms:modified>
</cp:coreProperties>
</file>