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9" r:id="rId3"/>
    <p:sldId id="258" r:id="rId4"/>
    <p:sldId id="259" r:id="rId5"/>
    <p:sldId id="265" r:id="rId6"/>
    <p:sldId id="266" r:id="rId7"/>
    <p:sldId id="267" r:id="rId8"/>
    <p:sldId id="268" r:id="rId9"/>
    <p:sldId id="269" r:id="rId10"/>
    <p:sldId id="260" r:id="rId11"/>
    <p:sldId id="261" r:id="rId12"/>
    <p:sldId id="271" r:id="rId13"/>
    <p:sldId id="262" r:id="rId14"/>
    <p:sldId id="263" r:id="rId15"/>
    <p:sldId id="264" r:id="rId16"/>
    <p:sldId id="270" r:id="rId17"/>
    <p:sldId id="272" r:id="rId18"/>
    <p:sldId id="274" r:id="rId19"/>
    <p:sldId id="280" r:id="rId20"/>
    <p:sldId id="281" r:id="rId21"/>
    <p:sldId id="286" r:id="rId22"/>
    <p:sldId id="282" r:id="rId23"/>
    <p:sldId id="288" r:id="rId24"/>
    <p:sldId id="275" r:id="rId25"/>
    <p:sldId id="283" r:id="rId26"/>
    <p:sldId id="276" r:id="rId27"/>
    <p:sldId id="279" r:id="rId28"/>
    <p:sldId id="287" r:id="rId29"/>
    <p:sldId id="285" r:id="rId30"/>
    <p:sldId id="284" r:id="rId31"/>
    <p:sldId id="290" r:id="rId32"/>
    <p:sldId id="291" r:id="rId33"/>
    <p:sldId id="292" r:id="rId34"/>
    <p:sldId id="293" r:id="rId35"/>
    <p:sldId id="294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3E3A-1079-4D53-BE31-011B10DDCE7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744ED8C-7A40-419A-9489-3762607092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3E3A-1079-4D53-BE31-011B10DDCE7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ED8C-7A40-419A-9489-376260709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744ED8C-7A40-419A-9489-3762607092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3E3A-1079-4D53-BE31-011B10DDCE7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3E3A-1079-4D53-BE31-011B10DDCE7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744ED8C-7A40-419A-9489-3762607092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3E3A-1079-4D53-BE31-011B10DDCE7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744ED8C-7A40-419A-9489-3762607092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B9B3E3A-1079-4D53-BE31-011B10DDCE7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ED8C-7A40-419A-9489-3762607092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3E3A-1079-4D53-BE31-011B10DDCE7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744ED8C-7A40-419A-9489-3762607092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3E3A-1079-4D53-BE31-011B10DDCE7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744ED8C-7A40-419A-9489-376260709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3E3A-1079-4D53-BE31-011B10DDCE7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44ED8C-7A40-419A-9489-376260709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744ED8C-7A40-419A-9489-3762607092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3E3A-1079-4D53-BE31-011B10DDCE7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744ED8C-7A40-419A-9489-3762607092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B9B3E3A-1079-4D53-BE31-011B10DDCE7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B9B3E3A-1079-4D53-BE31-011B10DDCE7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744ED8C-7A40-419A-9489-3762607092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cloud.mail.ru/public/JtZL/2kY23d6mz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cloud.mail.ru/public/u6Fy/oqoqcVELf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2348880"/>
            <a:ext cx="8928992" cy="439248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Педсовет № 4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r>
              <a:rPr lang="ru-RU" sz="3600" dirty="0" smtClean="0">
                <a:solidFill>
                  <a:srgbClr val="002060"/>
                </a:solidFill>
              </a:rPr>
              <a:t>«Мини-музей как часть интерактивной развивающей предметно-пространственной 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среды </a:t>
            </a:r>
            <a:r>
              <a:rPr lang="ru-RU" sz="3600" dirty="0" err="1" smtClean="0">
                <a:solidFill>
                  <a:srgbClr val="002060"/>
                </a:solidFill>
              </a:rPr>
              <a:t>доу</a:t>
            </a:r>
            <a:r>
              <a:rPr lang="ru-RU" sz="3600" dirty="0" smtClean="0">
                <a:solidFill>
                  <a:srgbClr val="002060"/>
                </a:solidFill>
              </a:rPr>
              <a:t>»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algn="ctr"/>
            <a:endParaRPr lang="ru-RU" sz="2400" dirty="0"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Г. Шарыпово</a:t>
            </a:r>
            <a:r>
              <a:rPr lang="ru-RU" sz="2400" b="1" dirty="0" smtClean="0">
                <a:solidFill>
                  <a:srgbClr val="FF0000"/>
                </a:solidFill>
              </a:rPr>
              <a:t>, 2021.</a:t>
            </a:r>
          </a:p>
          <a:p>
            <a:pPr algn="ctr"/>
            <a:endParaRPr lang="ru-RU" sz="4000" b="1" dirty="0" smtClean="0"/>
          </a:p>
          <a:p>
            <a:pPr algn="ctr"/>
            <a:endParaRPr lang="ru-RU" sz="4000" b="1" dirty="0" smtClean="0"/>
          </a:p>
          <a:p>
            <a:pPr algn="ctr"/>
            <a:endParaRPr lang="ru-RU" sz="4000" b="1" dirty="0" smtClean="0"/>
          </a:p>
          <a:p>
            <a:pPr algn="ctr"/>
            <a:endParaRPr lang="ru-RU" sz="40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8748464" cy="8367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МБДОУ № 21 «Золотой ключик»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72008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Алгоритм создания экспозиции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Любая экспозиция должна учитывать логическую цепочку:</a:t>
            </a:r>
          </a:p>
          <a:p>
            <a:pPr>
              <a:buNone/>
            </a:pPr>
            <a:r>
              <a:rPr lang="ru-RU" sz="2800" b="1" dirty="0"/>
              <a:t>– восприятие </a:t>
            </a: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/>
              <a:t>– понимание </a:t>
            </a: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/>
              <a:t>– осмысливание </a:t>
            </a:r>
          </a:p>
          <a:p>
            <a:pPr marL="0" indent="0">
              <a:buNone/>
            </a:pPr>
            <a:r>
              <a:rPr lang="ru-RU" sz="2800" b="1" dirty="0" smtClean="0"/>
              <a:t>– закрепление </a:t>
            </a:r>
          </a:p>
          <a:p>
            <a:pPr marL="0" indent="0">
              <a:buNone/>
            </a:pPr>
            <a:r>
              <a:rPr lang="ru-RU" sz="2800" b="1" dirty="0" smtClean="0"/>
              <a:t>– применение.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93610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Задачи для педагогов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84976" cy="4968552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учить ребенка видеть историко-культурный контекст окружающих вещей, т.е. оценивать его с точки зрения развития истории и культуры;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формировать понимание взаимосвязи исторических эпох и своей причастности к иному времени, другой культуре посредством общения с памятниками истории и культуры;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формировать способность к воссозданию образа соответствующей эпохи на основе общения с культурным наследием, т.е. к художественному восприятию действительности;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развивать способность к эстетическому созерцанию и сопереживанию;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вызывать уважение к другим культурам;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развивать способность и потребность самостоятельно осваивать окружающий мир путем изучения культурного наследия разных эпох и народов.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6984" cy="8382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Задачи создания мини-музея в ДОУ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8712968" cy="5112568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Развивать </a:t>
            </a:r>
            <a:r>
              <a:rPr lang="ru-RU" sz="2800" dirty="0"/>
              <a:t>исследовательские, рефлексивные, </a:t>
            </a:r>
            <a:r>
              <a:rPr lang="ru-RU" sz="2800" dirty="0" err="1" smtClean="0"/>
              <a:t>самооценочные</a:t>
            </a:r>
            <a:r>
              <a:rPr lang="ru-RU" sz="2800" dirty="0" smtClean="0"/>
              <a:t> умения и навыки</a:t>
            </a:r>
            <a:r>
              <a:rPr lang="ru-RU" sz="2800" dirty="0"/>
              <a:t>.</a:t>
            </a: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Развивать познавательный интерес детей через создание проблемной ситуации.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Формировать активную, самостоятельную и инициативную позицию детей.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79208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Результаты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8856984" cy="5256584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endParaRPr lang="ru-RU" sz="24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У дошкольников появляется шанс с детства быть приобщенными к культуре и к одному из ее замечательных проявлений - музею.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Дети, освоив музейное пространство, станут наиболее  восприимчивыми посетителями музейных выставок и культурных событий, приобретут познавательный интерес к «настоящему» музею.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У детей формируется ценностное отношение к истории, появляется интерес к музеям и выставкам, развивается эмоциональный отклик.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79208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Этапы организации музея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1 этап. </a:t>
            </a:r>
            <a:r>
              <a:rPr lang="ru-RU" dirty="0" smtClean="0"/>
              <a:t>Постановка целей и задач перед воспитанниками и родителями воспитанников детского сада. Этот этап включает в себя проведение таких мероприятий, как:</a:t>
            </a:r>
          </a:p>
          <a:p>
            <a:pPr>
              <a:buFontTx/>
              <a:buChar char="-"/>
            </a:pPr>
            <a:r>
              <a:rPr lang="ru-RU" dirty="0" smtClean="0"/>
              <a:t>родительские собрания, </a:t>
            </a:r>
          </a:p>
          <a:p>
            <a:pPr>
              <a:buFontTx/>
              <a:buChar char="-"/>
            </a:pPr>
            <a:r>
              <a:rPr lang="ru-RU" dirty="0" smtClean="0"/>
              <a:t>- консультации, </a:t>
            </a:r>
          </a:p>
          <a:p>
            <a:pPr>
              <a:buFontTx/>
              <a:buChar char="-"/>
            </a:pPr>
            <a:r>
              <a:rPr lang="ru-RU" dirty="0" smtClean="0"/>
              <a:t>- индивидуальная работа.</a:t>
            </a:r>
          </a:p>
          <a:p>
            <a:pPr>
              <a:buNone/>
            </a:pPr>
            <a:r>
              <a:rPr lang="ru-RU" b="1" dirty="0" smtClean="0"/>
              <a:t>2 этап. </a:t>
            </a:r>
            <a:r>
              <a:rPr lang="ru-RU" dirty="0" smtClean="0"/>
              <a:t>Выбор места в группе.</a:t>
            </a:r>
          </a:p>
          <a:p>
            <a:pPr>
              <a:buNone/>
            </a:pPr>
            <a:r>
              <a:rPr lang="ru-RU" dirty="0" smtClean="0"/>
              <a:t>Необходимо учитывать количество экспонатов.</a:t>
            </a:r>
          </a:p>
          <a:p>
            <a:pPr>
              <a:buNone/>
            </a:pPr>
            <a:r>
              <a:rPr lang="ru-RU" b="1" dirty="0" smtClean="0"/>
              <a:t>3 этап. </a:t>
            </a:r>
            <a:r>
              <a:rPr lang="ru-RU" dirty="0" smtClean="0"/>
              <a:t>Сбор экспонатов .</a:t>
            </a:r>
          </a:p>
          <a:p>
            <a:pPr>
              <a:buNone/>
            </a:pPr>
            <a:r>
              <a:rPr lang="ru-RU" b="1" dirty="0" smtClean="0"/>
              <a:t>4 этап. </a:t>
            </a:r>
            <a:r>
              <a:rPr lang="ru-RU" dirty="0" smtClean="0"/>
              <a:t>Оформление мини-музея, которое требует соблюдения ряда условий:</a:t>
            </a:r>
          </a:p>
          <a:p>
            <a:pPr>
              <a:buNone/>
            </a:pPr>
            <a:r>
              <a:rPr lang="ru-RU" dirty="0" smtClean="0"/>
              <a:t>- оформление уголка с </a:t>
            </a:r>
            <a:r>
              <a:rPr lang="ru-RU" dirty="0" err="1" smtClean="0"/>
              <a:t>учѐтом</a:t>
            </a:r>
            <a:r>
              <a:rPr lang="ru-RU" dirty="0" smtClean="0"/>
              <a:t> эстетических норм;</a:t>
            </a:r>
          </a:p>
          <a:p>
            <a:pPr>
              <a:buNone/>
            </a:pPr>
            <a:r>
              <a:rPr lang="ru-RU" dirty="0" smtClean="0"/>
              <a:t>- наличие детской мебели для проведения игр, занятий;</a:t>
            </a:r>
          </a:p>
          <a:p>
            <a:pPr>
              <a:buNone/>
            </a:pPr>
            <a:r>
              <a:rPr lang="ru-RU" dirty="0" smtClean="0"/>
              <a:t>- соблюдение правил безопасности, гигиенических норм.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Этапы организации музея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770176" cy="48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5 этап. </a:t>
            </a:r>
            <a:r>
              <a:rPr lang="ru-RU" dirty="0" smtClean="0"/>
              <a:t>Разработка тематики и содержания экскурсий и занятий для ознакомления детей с экспонатами.</a:t>
            </a:r>
          </a:p>
          <a:p>
            <a:pPr>
              <a:buNone/>
            </a:pPr>
            <a:r>
              <a:rPr lang="ru-RU" b="1" dirty="0" smtClean="0"/>
              <a:t>6 этап. </a:t>
            </a:r>
            <a:r>
              <a:rPr lang="ru-RU" dirty="0" smtClean="0"/>
              <a:t>Разработка перспективно тематического плана работы, в котором предусматривались не только занятии с детьми, но и мероприятия для родителей, а также конкурсы и выставки.</a:t>
            </a:r>
          </a:p>
          <a:p>
            <a:pPr>
              <a:buNone/>
            </a:pPr>
            <a:r>
              <a:rPr lang="ru-RU" b="1" dirty="0" smtClean="0"/>
              <a:t>7 этап. </a:t>
            </a:r>
            <a:r>
              <a:rPr lang="ru-RU" dirty="0" smtClean="0"/>
              <a:t>Выбор экскурсоводов. Ими могут быть педагоги, старшие дошкольники или родители.</a:t>
            </a:r>
          </a:p>
          <a:p>
            <a:pPr>
              <a:buNone/>
            </a:pPr>
            <a:r>
              <a:rPr lang="ru-RU" b="1" dirty="0" smtClean="0"/>
              <a:t>8 этап. </a:t>
            </a:r>
            <a:r>
              <a:rPr lang="ru-RU" dirty="0" smtClean="0"/>
              <a:t>Открытие мини - музея с приглашением детей и их родителей.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86409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Оформление мини-музея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340768"/>
            <a:ext cx="9036496" cy="530120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Использование ширм;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/>
              <a:t>Размещение материала на настенных полочках</a:t>
            </a:r>
            <a:r>
              <a:rPr lang="ru-RU" sz="280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Использование стендов;</a:t>
            </a:r>
            <a:endParaRPr lang="ru-RU" sz="2800" dirty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Очень удобны в использовании стенды.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Формы работы в мини-музее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1. Мини-беседы с детьми.</a:t>
            </a:r>
          </a:p>
          <a:p>
            <a:pPr>
              <a:buNone/>
            </a:pPr>
            <a:r>
              <a:rPr lang="ru-RU" dirty="0" smtClean="0"/>
              <a:t>2. Экскурсии для детей и родителей.</a:t>
            </a:r>
          </a:p>
          <a:p>
            <a:pPr>
              <a:buNone/>
            </a:pPr>
            <a:r>
              <a:rPr lang="ru-RU" dirty="0" smtClean="0"/>
              <a:t>3. Самостоятельное рассматривание экспонатов.</a:t>
            </a:r>
          </a:p>
          <a:p>
            <a:pPr>
              <a:buNone/>
            </a:pPr>
            <a:r>
              <a:rPr lang="ru-RU" dirty="0" smtClean="0"/>
              <a:t>4. Мастер-класс по изготовлению экспонатов.</a:t>
            </a:r>
          </a:p>
          <a:p>
            <a:pPr>
              <a:buNone/>
            </a:pPr>
            <a:r>
              <a:rPr lang="ru-RU" dirty="0" smtClean="0"/>
              <a:t>5. Творческие игры, образовательные путешествия.</a:t>
            </a:r>
          </a:p>
          <a:p>
            <a:pPr>
              <a:buNone/>
            </a:pPr>
            <a:r>
              <a:rPr lang="ru-RU" dirty="0"/>
              <a:t>6</a:t>
            </a:r>
            <a:r>
              <a:rPr lang="ru-RU" dirty="0" smtClean="0"/>
              <a:t>. Чтение художественной литературы.</a:t>
            </a:r>
          </a:p>
          <a:p>
            <a:pPr>
              <a:buNone/>
            </a:pPr>
            <a:r>
              <a:rPr lang="ru-RU" dirty="0"/>
              <a:t>7</a:t>
            </a:r>
            <a:r>
              <a:rPr lang="ru-RU" dirty="0" smtClean="0"/>
              <a:t>. Исследовательская деятельность, экспериментирование.</a:t>
            </a:r>
          </a:p>
          <a:p>
            <a:pPr>
              <a:buNone/>
            </a:pPr>
            <a:r>
              <a:rPr lang="ru-RU" dirty="0"/>
              <a:t>8</a:t>
            </a:r>
            <a:r>
              <a:rPr lang="ru-RU" dirty="0" smtClean="0"/>
              <a:t>. </a:t>
            </a:r>
            <a:r>
              <a:rPr lang="ru-RU" dirty="0"/>
              <a:t>М</a:t>
            </a:r>
            <a:r>
              <a:rPr lang="ru-RU" dirty="0" smtClean="0"/>
              <a:t>узицирование, прослушивание аудио –материалов, просмотр мини-презентаций.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1262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ЭКСКУРСИОННАЯ РАБОТА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 МИНИ-МУЗЕЕ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Экскурсионная работа с детьми решает следующие основные задачи: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выявление творческих способностей детей;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расширение представлений о содержании музейной культуры;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развитие начальных навыков восприятия музейного языка;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создание условий для творческого общения и сотрудничества.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МИНИ-МУЗЕЙ «История денег»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1916832"/>
            <a:ext cx="374441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2090" y="1916832"/>
            <a:ext cx="282062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357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Повестка педсовета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1. Отчет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по итогам выполнения решения Педсовета № 2 –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Ответственные зам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. зав по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ВМР: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Дубакова Т.Н., Халюзова Л.В., регламент 3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мин.</a:t>
            </a:r>
          </a:p>
          <a:p>
            <a:pPr marL="0" lv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Итоги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тематического контроля «Организация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осуществление работы с родителями в соответствии с ФГОС ДО»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справка по результатам  контроля. 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Ответственные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зам. зав. по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ВМР: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Дубакова Т. Н., Халюзова Л. В., регламент 5 мин.).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Итоги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тематического контроля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«Взаимодействие с родителями и воспитателями групп»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справка по результатам контроля. 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Ответственные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зам. зав. по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ВМР: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Дубакова Т. Н., Халюзова Л. В., регламент 5 мин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.).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4. Презентация темы «Музейная педагогика как форма организации совместной деятельности детей и взрослых». Ответственные зам. зав. по ВМР: Дубакова Т.Н., Халюзова Л.В., регламент 5 мин.</a:t>
            </a:r>
            <a:endParaRPr lang="ru-RU" sz="2800" dirty="0" smtClean="0">
              <a:latin typeface="Times New Roman"/>
              <a:ea typeface="Calibri"/>
              <a:cs typeface="Times New Roman"/>
            </a:endParaRPr>
          </a:p>
          <a:p>
            <a:pPr marL="0" lvl="0" indent="0">
              <a:buNone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5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. Представление мини-музея «Потешки-малышки». Ответственные воспитатели: Котельникова Н.С., Хомич Н.М., регламент 5 мин.</a:t>
            </a:r>
          </a:p>
          <a:p>
            <a:pPr marL="0" lvl="0" indent="0">
              <a:buNone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6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. Представление мини-музея «Расписная Русь». </a:t>
            </a:r>
            <a:r>
              <a:rPr lang="ru-RU" sz="2800" smtClean="0">
                <a:latin typeface="Times New Roman"/>
                <a:ea typeface="Calibri"/>
                <a:cs typeface="Times New Roman"/>
              </a:rPr>
              <a:t>Ответственные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воспитатели: </a:t>
            </a:r>
            <a:r>
              <a:rPr lang="ru-RU" sz="2800" dirty="0" err="1" smtClean="0">
                <a:latin typeface="Times New Roman"/>
                <a:ea typeface="Calibri"/>
                <a:cs typeface="Times New Roman"/>
              </a:rPr>
              <a:t>Кичак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 О.Н., Левенкова Н.В., регламент 5 мин.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7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. Выработка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совместного проекта решения с указанием сроков и ответственных.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463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МИНИ-МУЗЕЙ ««Моя безопасность»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564779"/>
            <a:ext cx="5088565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314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5688632" cy="4266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766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МИНИ-МУЗЕЙ «ЗОЖ»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915691"/>
            <a:ext cx="5496609" cy="412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826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983285"/>
            <a:ext cx="6264696" cy="2959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428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7920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МИНИ-МУЗЕЙ «ВЕСЕЛАЯ СЕНСОРИКА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5424603" cy="4068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МИНИ-МУЗЕЙ «Чудеса из дерева»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3" y="2278180"/>
            <a:ext cx="2592287" cy="3395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278179"/>
            <a:ext cx="2546946" cy="3395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422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МИНИ-МУЗЕЙ «Домашние животные»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5723" y="2151708"/>
            <a:ext cx="2762622" cy="363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151708"/>
            <a:ext cx="2728705" cy="363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0081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МИНИ-МУЗЕЙ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«Волшебный мир </a:t>
            </a:r>
            <a:r>
              <a:rPr lang="ru-RU" b="1" dirty="0" err="1" smtClean="0">
                <a:solidFill>
                  <a:srgbClr val="FF0000"/>
                </a:solidFill>
              </a:rPr>
              <a:t>сенсорики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6425421" cy="364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9011" y="1772816"/>
            <a:ext cx="5219253" cy="391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9883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21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МИНИ-МУЗЕЙ «Игрушки </a:t>
            </a:r>
            <a:r>
              <a:rPr lang="ru-RU" b="1" dirty="0">
                <a:solidFill>
                  <a:srgbClr val="FF0000"/>
                </a:solidFill>
              </a:rPr>
              <a:t>- забавы»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132856"/>
            <a:ext cx="2664296" cy="340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132856"/>
            <a:ext cx="2555572" cy="340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272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Актуальность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54162"/>
            <a:ext cx="91440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3000" dirty="0" smtClean="0"/>
              <a:t>Музейная педагогика является инновационной</a:t>
            </a:r>
          </a:p>
          <a:p>
            <a:pPr>
              <a:buNone/>
            </a:pPr>
            <a:r>
              <a:rPr lang="ru-RU" sz="3000" dirty="0" smtClean="0"/>
              <a:t>   технологией в сфере личностного воспитания детей, создающая условия погружения личности в специально организованную предметно-пространственную среду.</a:t>
            </a:r>
          </a:p>
          <a:p>
            <a:pPr>
              <a:buFont typeface="Arial" pitchFamily="34" charset="0"/>
              <a:buChar char="•"/>
            </a:pPr>
            <a:r>
              <a:rPr lang="ru-RU" sz="3000" dirty="0" smtClean="0"/>
              <a:t>Основной целью музейной педагогики является: </a:t>
            </a:r>
            <a:r>
              <a:rPr lang="ru-RU" sz="3000" b="1" dirty="0" smtClean="0"/>
              <a:t>приобщение к музеям подрастающего</a:t>
            </a:r>
          </a:p>
          <a:p>
            <a:pPr>
              <a:buNone/>
            </a:pPr>
            <a:r>
              <a:rPr lang="ru-RU" sz="3000" b="1" dirty="0" smtClean="0"/>
              <a:t>   поколения, творческое развитие личности,</a:t>
            </a:r>
          </a:p>
          <a:p>
            <a:pPr>
              <a:buNone/>
            </a:pPr>
            <a:r>
              <a:rPr lang="ru-RU" sz="3000" b="1" dirty="0" smtClean="0"/>
              <a:t>   формирование познавательной активности.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МИНИ-МУЗЕЙ «Копилки</a:t>
            </a:r>
            <a:r>
              <a:rPr lang="ru-RU" b="1" dirty="0">
                <a:solidFill>
                  <a:srgbClr val="FF0000"/>
                </a:solidFill>
              </a:rPr>
              <a:t>»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232732"/>
            <a:ext cx="2684437" cy="341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2232732"/>
            <a:ext cx="2560309" cy="341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8747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МИНИ-МУЗЕЙ «Потешки-малышки»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988840"/>
            <a:ext cx="5307335" cy="3673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8718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cloud.mail.ru/public/JtZL/2kY23d6mz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В группе раннего дошкольного возраста идёт активное формирование связной речи, пополнение словарного запаса. </a:t>
            </a:r>
            <a:r>
              <a:rPr lang="ru-RU" dirty="0" smtClean="0"/>
              <a:t>Поэтому, совместно </a:t>
            </a:r>
            <a:r>
              <a:rPr lang="ru-RU" smtClean="0"/>
              <a:t>с родителями был </a:t>
            </a:r>
            <a:r>
              <a:rPr lang="ru-RU"/>
              <a:t>организован  </a:t>
            </a:r>
            <a:r>
              <a:rPr lang="ru-RU" smtClean="0"/>
              <a:t>мини - музей</a:t>
            </a:r>
            <a:r>
              <a:rPr lang="ru-RU" dirty="0"/>
              <a:t>: «Потешки – малышки!», который поможет детям овладеть навыками связной  и выразительной речи с активным словарным запасом. В ходе работы мини – музея группы дети смогли усовершенствовать выразительность речи через малые фольклорные формы.</a:t>
            </a:r>
          </a:p>
        </p:txBody>
      </p:sp>
    </p:spTree>
    <p:extLst>
      <p:ext uri="{BB962C8B-B14F-4D97-AF65-F5344CB8AC3E}">
        <p14:creationId xmlns:p14="http://schemas.microsoft.com/office/powerpoint/2010/main" val="27603778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МИНИ-МУЗЕЙ «Русь расписная»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2564376" cy="345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7" y="2348879"/>
            <a:ext cx="2664296" cy="345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01739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cloud.mail.ru/public/u6Fy/oqoqcVELf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</a:rPr>
              <a:t>Цель: </a:t>
            </a:r>
            <a:r>
              <a:rPr lang="ru-RU" sz="2600" dirty="0" smtClean="0">
                <a:latin typeface="Times New Roman" pitchFamily="18" charset="0"/>
              </a:rPr>
              <a:t>формирование </a:t>
            </a:r>
            <a:r>
              <a:rPr lang="ru-RU" sz="2600" dirty="0">
                <a:latin typeface="Times New Roman" pitchFamily="18" charset="0"/>
              </a:rPr>
              <a:t>у детей познавательного интереса к культуре своего народа  через ознакомление с  русским народным </a:t>
            </a:r>
            <a:r>
              <a:rPr lang="ru-RU" sz="2600" dirty="0" smtClean="0">
                <a:latin typeface="Times New Roman" pitchFamily="18" charset="0"/>
              </a:rPr>
              <a:t>творчеством.</a:t>
            </a:r>
          </a:p>
          <a:p>
            <a:r>
              <a:rPr lang="ru-RU" sz="2600" dirty="0"/>
              <a:t>В мини-музее представлены разные виды экспонатов декоративно-прикладного искусства:</a:t>
            </a:r>
          </a:p>
          <a:p>
            <a:r>
              <a:rPr lang="ru-RU" sz="2600" dirty="0"/>
              <a:t>хохломская роспись, палехская, гжель, матрешки разных видов росписи, дымковские игрушки, </a:t>
            </a:r>
            <a:r>
              <a:rPr lang="ru-RU" sz="2600" dirty="0" err="1"/>
              <a:t>жостовские</a:t>
            </a:r>
            <a:r>
              <a:rPr lang="ru-RU" sz="2600" dirty="0"/>
              <a:t> подносы</a:t>
            </a:r>
            <a:r>
              <a:rPr lang="ru-RU" sz="2600"/>
              <a:t>,  </a:t>
            </a:r>
            <a:r>
              <a:rPr lang="ru-RU" sz="2600" smtClean="0"/>
              <a:t>Павлово-Посадские </a:t>
            </a:r>
            <a:r>
              <a:rPr lang="ru-RU" sz="2600" dirty="0"/>
              <a:t>платки городецкая роспись, альбомы  и методические пособия по народным промыслам  и др.</a:t>
            </a:r>
          </a:p>
          <a:p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9042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dirty="0"/>
              <a:t>Участие детей в создании мини – музея, подготовка и поиск экспонатов способствует развитию у них познавательного интереса, связной речи, усвоению социального опыта, формированию умения эмоционально оценивать свою деятельность и деятельность окружающих, воспитывает гуманное отношение к окружающему миру.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8994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6" cy="86409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Принципы музейной педагогики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ru-RU" sz="28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 smtClean="0"/>
              <a:t>Наглядность.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 smtClean="0"/>
              <a:t>Доступность.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 smtClean="0"/>
              <a:t>Динамичность.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6" cy="86409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Принципы создания мини-музея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340768"/>
            <a:ext cx="8928992" cy="504056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Принцип интеграции – </a:t>
            </a:r>
            <a:r>
              <a:rPr lang="ru-RU" sz="2800" dirty="0" smtClean="0"/>
              <a:t>мини-музей должен учитывать содержание образовательной программы ДОУ и помогать в реализации ее общих задач и задач отдельных образовательных областей.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Принцип деятельности и интерактивности – </a:t>
            </a:r>
            <a:r>
              <a:rPr lang="ru-RU" sz="2800" dirty="0" smtClean="0"/>
              <a:t>мини- музей должен предоставлять воспитанникам возможность реализовать себя в разных видах детской деятельности (использовать экспонаты в сюжетно-ролевых играх, создавать поделки и включать их в общую экспозицию).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Принципы создания мини-музея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784976" cy="5112568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Принцип </a:t>
            </a:r>
            <a:r>
              <a:rPr lang="ru-RU" sz="2800" b="1" dirty="0" err="1" smtClean="0"/>
              <a:t>природосообразности</a:t>
            </a:r>
            <a:r>
              <a:rPr lang="ru-RU" sz="2800" b="1" dirty="0" smtClean="0"/>
              <a:t> – </a:t>
            </a:r>
            <a:r>
              <a:rPr lang="ru-RU" sz="2800" dirty="0" smtClean="0"/>
              <a:t>мини-музей должен быть создан с учетом психофизиологических особенностей детей разного возраста и предусматривать условия для раскрытия творческого потенциала каждого ребенка.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Принцип научности – </a:t>
            </a:r>
            <a:r>
              <a:rPr lang="ru-RU" sz="2800" dirty="0" smtClean="0"/>
              <a:t>представленные экспонаты должны достоверно отражать тематику мини-музея, объяснять различные процессы и явления в рамках выбранной темы научным и в то же время доступным для ребенка языком.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Принципы создания мини-музея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/>
              <a:t>Принцип </a:t>
            </a:r>
            <a:r>
              <a:rPr lang="ru-RU" b="1" dirty="0" err="1" smtClean="0"/>
              <a:t>гуманизации</a:t>
            </a:r>
            <a:r>
              <a:rPr lang="ru-RU" b="1" dirty="0" smtClean="0"/>
              <a:t> и партнерства – </a:t>
            </a:r>
            <a:r>
              <a:rPr lang="ru-RU" dirty="0" smtClean="0"/>
              <a:t>мини-музей создает условия для всестороннего развития ребенка, поощрения его инициативности, творческой деятельности в рамках </a:t>
            </a:r>
            <a:r>
              <a:rPr lang="ru-RU" dirty="0" err="1" smtClean="0"/>
              <a:t>субъект-субъектных</a:t>
            </a:r>
            <a:r>
              <a:rPr lang="ru-RU" dirty="0" smtClean="0"/>
              <a:t> отношений в системе «взрослый – ребенок», «</a:t>
            </a:r>
            <a:r>
              <a:rPr lang="ru-RU" dirty="0" err="1" smtClean="0"/>
              <a:t>ребенок</a:t>
            </a:r>
            <a:r>
              <a:rPr lang="ru-RU" dirty="0" smtClean="0"/>
              <a:t>- </a:t>
            </a:r>
            <a:r>
              <a:rPr lang="ru-RU" dirty="0" err="1" smtClean="0"/>
              <a:t>ребенок</a:t>
            </a:r>
            <a:r>
              <a:rPr lang="ru-RU" dirty="0" smtClean="0"/>
              <a:t>».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Принцип </a:t>
            </a:r>
            <a:r>
              <a:rPr lang="ru-RU" b="1" dirty="0" err="1" smtClean="0"/>
              <a:t>культуросообразности</a:t>
            </a:r>
            <a:r>
              <a:rPr lang="ru-RU" b="1" dirty="0" smtClean="0"/>
              <a:t> – </a:t>
            </a:r>
            <a:r>
              <a:rPr lang="ru-RU" dirty="0" smtClean="0"/>
              <a:t>мини-музей ориентирован на приобщение детей к мировой культуре, общечеловеческим ценностям через освоение ценностей и норм национальной культуры в ходе непосредственно образовательной деятельности в музейном пространстве.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Принципы создания мини-музея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84976" cy="496855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Принцип динамичности и вариативности – </a:t>
            </a:r>
            <a:r>
              <a:rPr lang="ru-RU" sz="2800" dirty="0" smtClean="0"/>
              <a:t>экспозиции мини-музея должны постоянно дополняться и обновляться с учетом возрастных особенностей детей группы.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Принцип разнообразия – </a:t>
            </a:r>
            <a:r>
              <a:rPr lang="ru-RU" sz="2800" dirty="0" smtClean="0"/>
              <a:t>наполнение мини - музея экспонатами, разными по форме, содержанию, размерам, отражающими историческое, природное и культурное разнообразие окружающего мира.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Принципы создания мини-музея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527048"/>
            <a:ext cx="8784976" cy="485428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Принцип регионального компонента </a:t>
            </a:r>
            <a:r>
              <a:rPr lang="ru-RU" sz="2800" dirty="0" smtClean="0"/>
              <a:t>– мини-музей должен предусматривать организацию работы с детьми по ознакомлению их с культурным наследием региона, а также культурой других народов, что способствует развитию толерантности и формированию чувства патриотизма.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435</TotalTime>
  <Words>1290</Words>
  <Application>Microsoft Office PowerPoint</Application>
  <PresentationFormat>Экран (4:3)</PresentationFormat>
  <Paragraphs>121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Официальная</vt:lpstr>
      <vt:lpstr>МБДОУ № 21 «Золотой ключик»</vt:lpstr>
      <vt:lpstr>Повестка педсовета</vt:lpstr>
      <vt:lpstr>Актуальность</vt:lpstr>
      <vt:lpstr>Принципы музейной педагогики</vt:lpstr>
      <vt:lpstr>Принципы создания мини-музея</vt:lpstr>
      <vt:lpstr>Принципы создания мини-музея</vt:lpstr>
      <vt:lpstr>Принципы создания мини-музея</vt:lpstr>
      <vt:lpstr>Принципы создания мини-музея</vt:lpstr>
      <vt:lpstr>Принципы создания мини-музея</vt:lpstr>
      <vt:lpstr>Алгоритм создания экспозиции</vt:lpstr>
      <vt:lpstr>Задачи для педагогов</vt:lpstr>
      <vt:lpstr>Задачи создания мини-музея в ДОУ</vt:lpstr>
      <vt:lpstr>Результаты </vt:lpstr>
      <vt:lpstr>Этапы организации музея</vt:lpstr>
      <vt:lpstr>Этапы организации музея </vt:lpstr>
      <vt:lpstr>Оформление мини-музея</vt:lpstr>
      <vt:lpstr>Формы работы в мини-музее</vt:lpstr>
      <vt:lpstr>ЭКСКУРСИОННАЯ РАБОТА  В МИНИ-МУЗЕЕ </vt:lpstr>
      <vt:lpstr>МИНИ-МУЗЕЙ «История денег»</vt:lpstr>
      <vt:lpstr>МИНИ-МУЗЕЙ ««Моя безопасность»</vt:lpstr>
      <vt:lpstr>Презентация PowerPoint</vt:lpstr>
      <vt:lpstr>МИНИ-МУЗЕЙ «ЗОЖ»</vt:lpstr>
      <vt:lpstr>Презентация PowerPoint</vt:lpstr>
      <vt:lpstr>МИНИ-МУЗЕЙ «ВЕСЕЛАЯ СЕНСОРИКА</vt:lpstr>
      <vt:lpstr>МИНИ-МУЗЕЙ «Чудеса из дерева»</vt:lpstr>
      <vt:lpstr>МИНИ-МУЗЕЙ «Домашние животные»</vt:lpstr>
      <vt:lpstr> МИНИ-МУЗЕЙ  «Волшебный мир сенсорики»</vt:lpstr>
      <vt:lpstr>Презентация PowerPoint</vt:lpstr>
      <vt:lpstr>МИНИ-МУЗЕЙ «Игрушки - забавы»</vt:lpstr>
      <vt:lpstr>МИНИ-МУЗЕЙ «Копилки»</vt:lpstr>
      <vt:lpstr>МИНИ-МУЗЕЙ «Потешки-малышки»</vt:lpstr>
      <vt:lpstr>https://cloud.mail.ru/public/JtZL/2kY23d6mz </vt:lpstr>
      <vt:lpstr>МИНИ-МУЗЕЙ «Русь расписная»</vt:lpstr>
      <vt:lpstr>https://cloud.mail.ru/public/u6Fy/oqoqcVELf 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Админ</cp:lastModifiedBy>
  <cp:revision>50</cp:revision>
  <dcterms:created xsi:type="dcterms:W3CDTF">2016-12-04T16:19:56Z</dcterms:created>
  <dcterms:modified xsi:type="dcterms:W3CDTF">2021-03-31T13:44:00Z</dcterms:modified>
</cp:coreProperties>
</file>