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Педсовет №3 от 31.01. 2022г.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Тема:  «Итоги работы  МБДОУ за 1 полугодие 2021- 2022 учебного года»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716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74220"/>
              </p:ext>
            </p:extLst>
          </p:nvPr>
        </p:nvGraphicFramePr>
        <p:xfrm>
          <a:off x="698500" y="332657"/>
          <a:ext cx="7747000" cy="58276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491"/>
                <a:gridCol w="4467018"/>
                <a:gridCol w="1326369"/>
                <a:gridCol w="1535122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11555" algn="ctr"/>
                          <a:tab pos="2023110" algn="r"/>
                        </a:tabLst>
                      </a:pPr>
                      <a:r>
                        <a:rPr lang="ru-RU" sz="1400" dirty="0">
                          <a:effectLst/>
                        </a:rPr>
                        <a:t>Время	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190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О выполнении решений педагогического совета №2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 М.Н. Ни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13.00 -13.05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152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О выполнении задач годового плана работы за 1 полугодие: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-анализ методической работы и  </a:t>
                      </a:r>
                      <a:r>
                        <a:rPr lang="ru-RU" sz="1400" dirty="0" err="1">
                          <a:effectLst/>
                        </a:rPr>
                        <a:t>организаионно</a:t>
                      </a:r>
                      <a:r>
                        <a:rPr lang="ru-RU" sz="1400" dirty="0">
                          <a:effectLst/>
                        </a:rPr>
                        <a:t> – педагогической работы;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анализ взаимодействия с семьями воспитанников;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</a:rPr>
                        <a:t>анализ </a:t>
                      </a:r>
                      <a:r>
                        <a:rPr lang="ru-RU" sz="1400" dirty="0">
                          <a:effectLst/>
                        </a:rPr>
                        <a:t>деятельности  по результатам работы </a:t>
                      </a:r>
                      <a:r>
                        <a:rPr lang="ru-RU" sz="1400" dirty="0" smtClean="0">
                          <a:effectLst/>
                        </a:rPr>
                        <a:t>инновационной </a:t>
                      </a:r>
                      <a:r>
                        <a:rPr lang="ru-RU" sz="1400" dirty="0">
                          <a:effectLst/>
                        </a:rPr>
                        <a:t>площадки «Мир дошкольника: детский сад, семья, социум</a:t>
                      </a:r>
                      <a:r>
                        <a:rPr lang="ru-RU" sz="1400" dirty="0" smtClean="0">
                          <a:effectLst/>
                        </a:rPr>
                        <a:t>»;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</a:rPr>
                        <a:t>Оценка деятельности по профилактике ДДТТ В МБДОУ;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анализ административно- хозяйственной деятельности за  1 полугодие 2021- 2022 </a:t>
                      </a:r>
                      <a:r>
                        <a:rPr lang="ru-RU" sz="1400" dirty="0" err="1">
                          <a:effectLst/>
                        </a:rPr>
                        <a:t>уч.г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</a:rPr>
                        <a:t>Анализ </a:t>
                      </a:r>
                      <a:r>
                        <a:rPr lang="ru-RU" sz="1400" dirty="0">
                          <a:effectLst/>
                        </a:rPr>
                        <a:t>расходования финансовых средств  за </a:t>
                      </a:r>
                      <a:r>
                        <a:rPr lang="ru-RU" sz="1400" dirty="0" smtClean="0">
                          <a:effectLst/>
                        </a:rPr>
                        <a:t>2021год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Воспитатели групп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Т.Н.  Дубакова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В.Н. </a:t>
                      </a:r>
                      <a:r>
                        <a:rPr lang="ru-RU" sz="1400" dirty="0" err="1">
                          <a:effectLst/>
                        </a:rPr>
                        <a:t>Ахмедзянова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13.05.-13.2 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114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Итоги диагностического обследований детей с ОВЗ на середину года (промежуточная диагностика)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Лаптева М.М.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Дегтева Н.В.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Гусевская Н.П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Безносова А.В.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Дубакова Т.Н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Кичак О.Н.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13.2 5 -13.40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6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99926"/>
              </p:ext>
            </p:extLst>
          </p:nvPr>
        </p:nvGraphicFramePr>
        <p:xfrm>
          <a:off x="698500" y="337075"/>
          <a:ext cx="7747000" cy="64042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491"/>
                <a:gridCol w="4467018"/>
                <a:gridCol w="1326369"/>
                <a:gridCol w="1535122"/>
              </a:tblGrid>
              <a:tr h="57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 Комплектование групп компенсирующей направленности  на 2022- 2023 учебный год.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100">
                          <a:effectLst/>
                        </a:rPr>
                        <a:t>  М.Н. Ни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13.4 0 –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13.55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2030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Анализ программы развития учреждения: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-проект «Качество  образования»;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проект « Активный педагог»;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 проект «Школа молодого педагога»;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проект « Здоровый дошколенок»;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проект «Управление»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>
                          <a:effectLst/>
                        </a:rPr>
                        <a:t>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 err="1">
                          <a:effectLst/>
                        </a:rPr>
                        <a:t>А.В.Безносова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>
                          <a:effectLst/>
                        </a:rPr>
                        <a:t>Н.В. </a:t>
                      </a:r>
                      <a:r>
                        <a:rPr lang="ru-RU" sz="1400" dirty="0" err="1">
                          <a:effectLst/>
                        </a:rPr>
                        <a:t>Ливенкова</a:t>
                      </a:r>
                      <a:r>
                        <a:rPr lang="ru-RU" sz="1400" dirty="0">
                          <a:effectLst/>
                        </a:rPr>
                        <a:t>, О.Н. Кичак.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>
                          <a:effectLst/>
                        </a:rPr>
                        <a:t>Л.И. Андронникова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>
                          <a:effectLst/>
                        </a:rPr>
                        <a:t>М.Н. 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9815" algn="ctr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13.55- 14.30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57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Итоги конкурса «Волшебница - зима»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М.Н.Ни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14.30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14. 40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1738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Выставка пособий по формированию здорового образа жизни у детей дошкольного возраста( 2-3пособия от группы). Краткое представление пособий педагогами(1 мин.)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Воспитатели групп, специалисты МБДОУ(выставка оформляется в муз. зале перед </a:t>
                      </a:r>
                      <a:r>
                        <a:rPr lang="ru-RU" sz="1400" dirty="0" err="1">
                          <a:effectLst/>
                        </a:rPr>
                        <a:t>пед</a:t>
                      </a:r>
                      <a:r>
                        <a:rPr lang="ru-RU" sz="1400" dirty="0">
                          <a:effectLst/>
                        </a:rPr>
                        <a:t>. советом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14.40-14.55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  <a:tr h="580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Принятие решений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М.Н. 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r>
                        <a:rPr lang="ru-RU" sz="1400" dirty="0">
                          <a:effectLst/>
                        </a:rPr>
                        <a:t> С.В.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14.55- 15.00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73" marR="531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73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00514"/>
              </p:ext>
            </p:extLst>
          </p:nvPr>
        </p:nvGraphicFramePr>
        <p:xfrm>
          <a:off x="611560" y="260647"/>
          <a:ext cx="8136904" cy="5842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4583"/>
                <a:gridCol w="4729453"/>
                <a:gridCol w="2712868"/>
              </a:tblGrid>
              <a:tr h="504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Решение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Ответственный, срок исполнения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</a:tr>
              <a:tr h="1120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Результаты организационно - педагогической и методической работы за 1 полугодие 2021- 2022 учебного года -  считать удовлетворительными.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</a:tr>
              <a:tr h="1120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Результаты  административно – хозяйственной деятельности  за 1 полугодие 2021- 2022 учебного года-  признать удовлетворительными.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М.Н. 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В.Н. </a:t>
                      </a:r>
                      <a:r>
                        <a:rPr lang="ru-RU" sz="1400" dirty="0" err="1">
                          <a:effectLst/>
                        </a:rPr>
                        <a:t>Ахмедзянова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</a:tr>
              <a:tr h="55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Отчет по расходованию финансовых средств за 2021 год - согласовать.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М.Н. 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В.Н. </a:t>
                      </a:r>
                      <a:r>
                        <a:rPr lang="ru-RU" sz="1400" dirty="0" err="1">
                          <a:effectLst/>
                        </a:rPr>
                        <a:t>Ахмедзянова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</a:tr>
              <a:tr h="2544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Продолжить деятельность в группах компенсирующей направленности по реализации адаптированных образовательных программ. Результаты педагогического мониторинга использовать для построения индивидуальных траекторий развития детей, в частности детей, имеющих трудности в усвоении АООП.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Воспитатели групп компенсирующей направленности, специалисты МБДОУ, постоянно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18" marR="516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6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17546"/>
              </p:ext>
            </p:extLst>
          </p:nvPr>
        </p:nvGraphicFramePr>
        <p:xfrm>
          <a:off x="539553" y="332655"/>
          <a:ext cx="8208910" cy="5793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729"/>
                <a:gridCol w="4771305"/>
                <a:gridCol w="2736876"/>
              </a:tblGrid>
              <a:tr h="790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Список детей , отобранных в группы компенсирующей направленности на 2022- 2023 уч. год -  принять к сведению.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М.Н. 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М.М. Лаптева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</a:tr>
              <a:tr h="184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Председателю ППк МБДОУ 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r>
                        <a:rPr lang="ru-RU" sz="1400" dirty="0">
                          <a:effectLst/>
                        </a:rPr>
                        <a:t> С.В, учителю- логопеду Лаптевой М.М., педагогу- психологу  Дегтевой Н.В, воспитателям групп «Белочка», « Соболек» выстроить деятельность для прохождения детьми  медицинской комиссии  до 15.03. 2022г.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М.Н. Ни , , Лаптева М.М. до 15.03.2022г.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</a:tr>
              <a:tr h="2370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итогам смотра конкурса участков для прогулок «Зимушка - зима» наградить дипломами следующих педагогов: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- 1 место: Дубакова Т.Н,  Абдулмуталимова А.И;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 место:   Красильникова Т.В, Москвичева Н.Т.;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 место:  Хомич Н.М, Собянина Л.Н;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              Лушникова З.Г, Халикова Т.Х.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М.Н. Ни , до 31.01.2022г.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</a:tr>
              <a:tr h="790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Итоги реализации Программы развития учреждения  за 2019- 2022 г.-признать удовлетворительными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М.Н.Ни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72" marR="492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8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2917"/>
              </p:ext>
            </p:extLst>
          </p:nvPr>
        </p:nvGraphicFramePr>
        <p:xfrm>
          <a:off x="323528" y="332657"/>
          <a:ext cx="8352929" cy="5752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024"/>
                <a:gridCol w="4855014"/>
                <a:gridCol w="2784891"/>
              </a:tblGrid>
              <a:tr h="136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Создать РГ для разработки Программы развития на 2022- 2025г. в составе: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М.Н. Ни, заведующая;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r>
                        <a:rPr lang="ru-RU" sz="1400" dirty="0">
                          <a:effectLst/>
                        </a:rPr>
                        <a:t>, зам. заведующей по ВМР;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Н.В. Дегтева, педагог- психолог;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 Т.Н. Дубакова, воспитатель;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Л.И. Андронникова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 01.04. 2022г.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С.В. </a:t>
                      </a:r>
                      <a:r>
                        <a:rPr lang="ru-RU" sz="1400" dirty="0" err="1">
                          <a:effectLst/>
                        </a:rPr>
                        <a:t>Низсковских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</a:tr>
              <a:tr h="661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Пособия, представленные в ходе выставки методических пособий  по формированию ЗОЖ применять  в работе с детьми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Воспитатели групп, постоянно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</a:tr>
              <a:tr h="88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Активизировать деятельность по участию воспитанников и педагогов в конкурсах, выставках, проводимых на муниципальном уровне.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Постоянно, воспитатели групп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</a:tr>
              <a:tr h="132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Работу  РГ по инновационной деятельности «Мир дошкольника: детский сад, семья, социум» за 20121 год- признать удовлетворительной. Продолжить выстраивать деятельность в соответствии с планом работы РГ на 2022г.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Дубакова Т.Н, постоянно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</a:tr>
              <a:tr h="88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Работу по профилактике ДДТТ в МБДОУ  считать удовлетворительной. Продолжить реализацию мероприятий в соответствии с разработанным планированием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Т.Х. </a:t>
                      </a:r>
                      <a:r>
                        <a:rPr lang="ru-RU" sz="1400" dirty="0" err="1">
                          <a:effectLst/>
                        </a:rPr>
                        <a:t>Халикова</a:t>
                      </a:r>
                      <a:r>
                        <a:rPr lang="ru-RU" sz="1400" dirty="0">
                          <a:effectLst/>
                        </a:rPr>
                        <a:t>, постоянно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92" marR="416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01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772</Words>
  <Application>Microsoft Office PowerPoint</Application>
  <PresentationFormat>Экран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 Педсовет №3 от 31.01. 2022г.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Педсовет №3 от 31.01. 2022г.</dc:title>
  <dc:creator>User</dc:creator>
  <cp:lastModifiedBy>User</cp:lastModifiedBy>
  <cp:revision>6</cp:revision>
  <dcterms:created xsi:type="dcterms:W3CDTF">2022-02-01T01:43:06Z</dcterms:created>
  <dcterms:modified xsi:type="dcterms:W3CDTF">2022-02-01T03:53:17Z</dcterms:modified>
</cp:coreProperties>
</file>