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72" r:id="rId6"/>
    <p:sldId id="276" r:id="rId7"/>
    <p:sldId id="274" r:id="rId8"/>
    <p:sldId id="258" r:id="rId9"/>
    <p:sldId id="278" r:id="rId10"/>
    <p:sldId id="279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5932" autoAdjust="0"/>
  </p:normalViewPr>
  <p:slideViewPr>
    <p:cSldViewPr>
      <p:cViewPr>
        <p:scale>
          <a:sx n="104" d="100"/>
          <a:sy n="104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4348" y="1285861"/>
            <a:ext cx="7715304" cy="78581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№ 21 «Детский сад «Золотой ключик»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00100" y="2214554"/>
            <a:ext cx="7500990" cy="642942"/>
          </a:xfrm>
        </p:spPr>
        <p:txBody>
          <a:bodyPr/>
          <a:lstStyle/>
          <a:p>
            <a:r>
              <a:rPr lang="ru-RU" b="1" i="1" dirty="0" smtClean="0"/>
              <a:t>«Домашний театр – это интересно…»</a:t>
            </a:r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570" y="450057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Андронникова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Л.И.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Халюзова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В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http://integration21.ru/wp-content/uploads/2018/11/mas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786058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81154"/>
          </a:xfrm>
        </p:spPr>
        <p:txBody>
          <a:bodyPr/>
          <a:lstStyle/>
          <a:p>
            <a:r>
              <a:rPr lang="ru-RU" dirty="0" smtClean="0"/>
              <a:t>Это интересно!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Уважаемые родители предлагаем Вам изготовить своими руками, </a:t>
            </a:r>
            <a:br>
              <a:rPr lang="ru-RU" sz="1800" dirty="0" smtClean="0"/>
            </a:br>
            <a:r>
              <a:rPr lang="ru-RU" sz="1800" dirty="0" smtClean="0"/>
              <a:t>вместе с детьми другие виды театра, это не займет много времени и средств!</a:t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3" name="Рисунок 2" descr="C:\Users\User\Desktop\detsad-1435725-1525517248стаканчи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5465">
            <a:off x="167154" y="2071269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643446"/>
            <a:ext cx="24897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i="1" u="sng" dirty="0" smtClean="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Баночный театр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Нужно: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9933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ластиковые баночки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 любые картинки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User\Desktop\detsad-82414-14037874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785926"/>
            <a:ext cx="31581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86116" y="3929066"/>
            <a:ext cx="2643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Театр на пробках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Нужно: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пластмассовые пробки,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любые картинки,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большая картинка для декорации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Users\User\Desktop\hello_html_m4fe9e6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1762">
            <a:off x="5946987" y="4045547"/>
            <a:ext cx="2782748" cy="20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72264" y="1928802"/>
            <a:ext cx="25717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Театр на дисках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Нужно: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9933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спользованные компьютерные диски,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9933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зображения героев сказок,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прищепки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integration21.ru/wp-content/uploads/2018/11/mask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5023">
            <a:off x="8125351" y="76855"/>
            <a:ext cx="932132" cy="10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5" name="Рисунок 4" descr="https://xn----8sbckwmuet2af4dwe.xn--p1ai/wp-content/uploads/2017/05/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857496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428868"/>
            <a:ext cx="5978560" cy="27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Введите в мир театра малыша,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узнает, как сказка хороша,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Проникнется и мудростью, и добротой,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чувством сказочным пойдет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жизненной тропой.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ntegration21.ru/wp-content/uploads/2018/11/mas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5023">
            <a:off x="729425" y="648336"/>
            <a:ext cx="932132" cy="10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25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1504"/>
          </a:xfrm>
        </p:spPr>
        <p:txBody>
          <a:bodyPr/>
          <a:lstStyle/>
          <a:p>
            <a:pPr algn="r" eaLnBrk="1" hangingPunct="1"/>
            <a:r>
              <a:rPr lang="ru-RU" sz="2400" dirty="0" smtClean="0"/>
              <a:t>        </a:t>
            </a:r>
            <a:r>
              <a:rPr lang="ru-RU" sz="2400" b="1" i="1" dirty="0" smtClean="0"/>
              <a:t>Зима – лучшее время для поделок с детьми! </a:t>
            </a:r>
            <a:br>
              <a:rPr lang="ru-RU" sz="2400" b="1" i="1" dirty="0" smtClean="0"/>
            </a:b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71546"/>
            <a:ext cx="8215370" cy="5054617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                   Мы расскажем вам, как сделать замечательный домашний      кукольный театр из коробки своими руками. </a:t>
            </a:r>
          </a:p>
          <a:p>
            <a:pPr algn="just">
              <a:buNone/>
            </a:pPr>
            <a:r>
              <a:rPr lang="ru-RU" sz="1800" dirty="0" smtClean="0"/>
              <a:t>     </a:t>
            </a:r>
          </a:p>
          <a:p>
            <a:pPr algn="just">
              <a:buNone/>
            </a:pPr>
            <a:r>
              <a:rPr lang="ru-RU" sz="1800" dirty="0" smtClean="0"/>
              <a:t> Эта оригинальная развивающая игрушка обязательно понравится</a:t>
            </a:r>
          </a:p>
          <a:p>
            <a:pPr algn="just">
              <a:buNone/>
            </a:pPr>
            <a:r>
              <a:rPr lang="ru-RU" sz="1800" dirty="0" smtClean="0"/>
              <a:t>любому ребенку. Что особенно важно, играть в нее полезно, ведь ролевые</a:t>
            </a:r>
          </a:p>
          <a:p>
            <a:pPr algn="just">
              <a:buNone/>
            </a:pPr>
            <a:r>
              <a:rPr lang="ru-RU" sz="1800" dirty="0" smtClean="0"/>
              <a:t>представления «подкармливают» мозг.</a:t>
            </a:r>
          </a:p>
          <a:p>
            <a:pPr algn="just">
              <a:buNone/>
            </a:pPr>
            <a:r>
              <a:rPr lang="ru-RU" sz="1800" dirty="0" smtClean="0"/>
              <a:t>    Наша поделка будет довольно простой,</a:t>
            </a:r>
          </a:p>
          <a:p>
            <a:pPr algn="just">
              <a:buNone/>
            </a:pPr>
            <a:r>
              <a:rPr lang="ru-RU" sz="1800" dirty="0" smtClean="0"/>
              <a:t> вы справитесь с ее изготовлением</a:t>
            </a:r>
          </a:p>
          <a:p>
            <a:pPr algn="just">
              <a:buNone/>
            </a:pPr>
            <a:r>
              <a:rPr lang="ru-RU" sz="1800" dirty="0" smtClean="0"/>
              <a:t> буквально за полчаса.</a:t>
            </a:r>
          </a:p>
          <a:p>
            <a:pPr algn="just">
              <a:buNone/>
            </a:pPr>
            <a:r>
              <a:rPr lang="ru-RU" sz="1800" dirty="0" smtClean="0"/>
              <a:t>    Конечно, делать ее лучше вместе с</a:t>
            </a:r>
          </a:p>
          <a:p>
            <a:pPr algn="just">
              <a:buNone/>
            </a:pPr>
            <a:r>
              <a:rPr lang="ru-RU" sz="1800" dirty="0" smtClean="0"/>
              <a:t>  ребенком – он как минимум поможет вам</a:t>
            </a:r>
          </a:p>
          <a:p>
            <a:pPr algn="just">
              <a:buNone/>
            </a:pPr>
            <a:r>
              <a:rPr lang="ru-RU" sz="1800" dirty="0" smtClean="0"/>
              <a:t>  подобрать картинки.</a:t>
            </a:r>
          </a:p>
          <a:p>
            <a:pPr algn="just">
              <a:buNone/>
            </a:pPr>
            <a:r>
              <a:rPr lang="ru-RU" sz="1800" dirty="0" smtClean="0"/>
              <a:t>    Немного времени – и вы уже будете </a:t>
            </a:r>
          </a:p>
          <a:p>
            <a:pPr algn="just">
              <a:buNone/>
            </a:pPr>
            <a:r>
              <a:rPr lang="ru-RU" sz="1800" dirty="0" smtClean="0"/>
              <a:t>  вместе играть в домашний мини-театр!</a:t>
            </a:r>
          </a:p>
          <a:p>
            <a:pPr algn="just"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s://lh6.googleusercontent.com/proxy/sWKuj0nNn1rRP6gXDtqmLDsI_VJ7JqGRgAbNuMKNhHeQGdjjZ4KyU53Mo_eRh9ItuCsbrWEKTcr8zMtdeTJlc0ItKzIO3QJFqHWiTJnMnfnaWwh6IpUAHuwyOXuhHF05SLFNd-08LwipKpE=s0-d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857496"/>
            <a:ext cx="3117554" cy="27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tegration21.ru/wp-content/uploads/2018/11/mas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2030">
            <a:off x="578813" y="5870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33400"/>
            <a:ext cx="7429552" cy="609584"/>
          </a:xfrm>
        </p:spPr>
        <p:txBody>
          <a:bodyPr/>
          <a:lstStyle/>
          <a:p>
            <a:r>
              <a:rPr lang="ru-RU" sz="3600" b="1" dirty="0" smtClean="0"/>
              <a:t>Что нам понадобится?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7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  </a:t>
            </a:r>
            <a:endParaRPr lang="ru-RU" sz="2000" b="1" dirty="0"/>
          </a:p>
        </p:txBody>
      </p:sp>
      <p:pic>
        <p:nvPicPr>
          <p:cNvPr id="14" name="Рисунок 13" descr="C:\Users\User\Desktop\Новая папка - театр\20211123_1019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214687"/>
            <a:ext cx="61436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28596" y="1214422"/>
            <a:ext cx="8001056" cy="1714512"/>
          </a:xfrm>
        </p:spPr>
        <p:txBody>
          <a:bodyPr/>
          <a:lstStyle/>
          <a:p>
            <a:r>
              <a:rPr lang="ru-RU" sz="1800" b="1" dirty="0" smtClean="0">
                <a:latin typeface="Times New Roman"/>
                <a:cs typeface="Times New Roman"/>
              </a:rPr>
              <a:t>картонная коробка любого размера; </a:t>
            </a:r>
          </a:p>
          <a:p>
            <a:r>
              <a:rPr lang="ru-RU" sz="1800" b="1" dirty="0" smtClean="0">
                <a:latin typeface="Times New Roman"/>
                <a:cs typeface="Times New Roman"/>
              </a:rPr>
              <a:t>кулинарные шпажки;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светодиодная гирлянда небольшого размера (по необходимости);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небольшие бусины с крупным отверстием;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цветная бумага, фетр, клей, ножницы или канцелярский нож;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небольшие изображения любимых сказочных героев.</a:t>
            </a:r>
          </a:p>
          <a:p>
            <a:pPr>
              <a:buNone/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6" name="Рисунок 15" descr="http://integration21.ru/wp-content/uploads/2018/11/mas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642918"/>
            <a:ext cx="11033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9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5246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Как сделать?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000240"/>
            <a:ext cx="7848600" cy="235745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 всего взять вытянутую и невысокую коробку. Если такой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нет, берите любую (обувная отлично подойдет).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Переднюю грань коробки уберите полностью.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Заднюю вырежьте так,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по краям осталось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примерно по 2-3 см.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Сверху через равные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промежутки сделайте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надрезы с помощью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канцелярского ножа.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ntegration21.ru/wp-content/uploads/2018/11/mas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honoteka.org/uploads/posts/2021-05/1621900076_24-phonoteka_org-p-teatralnie-foni-dlya-prezentatsii-v-dou-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357562"/>
            <a:ext cx="4388506" cy="250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64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Новая папка - театр\Screenshot_20211123-163206_Galler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ntegration21.ru/wp-content/uploads/2018/11/ma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023">
            <a:off x="7970089" y="5506119"/>
            <a:ext cx="932132" cy="10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Новая папка - театр\20211123_103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835824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ntegration21.ru/wp-content/uploads/2018/11/ma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023">
            <a:off x="7970089" y="5506119"/>
            <a:ext cx="932132" cy="10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609848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Из отрезанных частей коробок сделайте небольшой поддон. В нем нужно проделать точно такие же отверстия. В них мы вставляем кулинарные шпажки (можно заменить палочками для суши или туго скрученными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газетными трубочками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На конце каждой шпажки поместите бусинку и закрепите ее клеем, если это необходимо.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перемещать кукол будет удобнее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C:\Users\User\Desktop\Новая папка - театр\20211123_1033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546" y="2571744"/>
            <a:ext cx="593300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ntegration21.ru/wp-content/uploads/2018/11/ma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4016">
            <a:off x="853483" y="4480439"/>
            <a:ext cx="11033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6684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шпажки нужно прикрепить картинки. Если у вас нет готовых изображений, просто нарисуйте их: пингвины, снеговики, дед мороз – любые герои, которые понадобятся вам для сказки и театрального представления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Крышку от коробки</a:t>
            </a:r>
          </a:p>
          <a:p>
            <a:pPr>
              <a:buNone/>
            </a:pPr>
            <a:r>
              <a:rPr lang="ru-RU" sz="1800" dirty="0" smtClean="0"/>
              <a:t> используйте для </a:t>
            </a:r>
          </a:p>
          <a:p>
            <a:pPr>
              <a:buNone/>
            </a:pPr>
            <a:r>
              <a:rPr lang="ru-RU" sz="1800" dirty="0" smtClean="0"/>
              <a:t>оформления сказки </a:t>
            </a:r>
          </a:p>
          <a:p>
            <a:pPr>
              <a:buNone/>
            </a:pPr>
            <a:r>
              <a:rPr lang="ru-RU" sz="1800" dirty="0" smtClean="0"/>
              <a:t>(декораций)</a:t>
            </a:r>
            <a:endParaRPr lang="ru-RU" sz="1800" dirty="0"/>
          </a:p>
        </p:txBody>
      </p:sp>
      <p:pic>
        <p:nvPicPr>
          <p:cNvPr id="8" name="Рисунок 7" descr="C:\Users\User\Desktop\Новая папка - театр\20211123_1253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928802"/>
            <a:ext cx="5214974" cy="39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ntegration21.ru/wp-content/uploads/2018/11/ma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4633">
            <a:off x="897356" y="4414151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9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375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375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ntegration21.ru/wp-content/uploads/2018/11/ma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023">
            <a:off x="7970089" y="5506119"/>
            <a:ext cx="932132" cy="10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585</TotalTime>
  <Words>343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10069046</vt:lpstr>
      <vt:lpstr> МБДОУ № 21 «Детский сад «Золотой ключик» </vt:lpstr>
      <vt:lpstr>        Зима – лучшее время для поделок с детьми!  </vt:lpstr>
      <vt:lpstr>Что нам понадобится?</vt:lpstr>
      <vt:lpstr> Как сделать? </vt:lpstr>
      <vt:lpstr>Презентация PowerPoint</vt:lpstr>
      <vt:lpstr>Презентация PowerPoint</vt:lpstr>
      <vt:lpstr>   Из отрезанных частей коробок сделайте небольшой поддон. В нем нужно проделать точно такие же отверстия. В них мы вставляем кулинарные шпажки (можно заменить палочками для суши или туго скрученными (газетными трубочками). На конце каждой шпажки поместите бусинку и закрепите ее клеем, если это необходимо.  Так перемещать кукол будет удобнее. </vt:lpstr>
      <vt:lpstr> На шпажки нужно прикрепить картинки. Если у вас нет готовых изображений, просто нарисуйте их: пингвины, снеговики, дед мороз – любые герои, которые понадобятся вам для сказки и театрального представления  </vt:lpstr>
      <vt:lpstr>Презентация PowerPoint</vt:lpstr>
      <vt:lpstr>Это интересно! Уважаемые родители предлагаем Вам изготовить своими руками,  вместе с детьми другие виды театра, это не займет много времени и средств! </vt:lpstr>
      <vt:lpstr>Спасибо за внимание!!!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64</cp:revision>
  <dcterms:created xsi:type="dcterms:W3CDTF">2011-08-18T13:52:20Z</dcterms:created>
  <dcterms:modified xsi:type="dcterms:W3CDTF">2021-12-01T15:02:28Z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